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8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98" r:id="rId60"/>
    <p:sldId id="399" r:id="rId61"/>
    <p:sldId id="400" r:id="rId62"/>
    <p:sldId id="318" r:id="rId63"/>
    <p:sldId id="319" r:id="rId64"/>
    <p:sldId id="320" r:id="rId65"/>
    <p:sldId id="321" r:id="rId66"/>
    <p:sldId id="322" r:id="rId67"/>
    <p:sldId id="323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9" r:id="rId81"/>
    <p:sldId id="337" r:id="rId82"/>
    <p:sldId id="338" r:id="rId83"/>
    <p:sldId id="340" r:id="rId84"/>
    <p:sldId id="341" r:id="rId85"/>
    <p:sldId id="342" r:id="rId86"/>
    <p:sldId id="347" r:id="rId87"/>
    <p:sldId id="343" r:id="rId88"/>
    <p:sldId id="344" r:id="rId89"/>
    <p:sldId id="345" r:id="rId90"/>
    <p:sldId id="346" r:id="rId91"/>
    <p:sldId id="348" r:id="rId92"/>
    <p:sldId id="349" r:id="rId93"/>
    <p:sldId id="350" r:id="rId94"/>
    <p:sldId id="351" r:id="rId95"/>
    <p:sldId id="354" r:id="rId96"/>
    <p:sldId id="355" r:id="rId97"/>
    <p:sldId id="356" r:id="rId98"/>
    <p:sldId id="357" r:id="rId99"/>
    <p:sldId id="358" r:id="rId100"/>
    <p:sldId id="401" r:id="rId101"/>
    <p:sldId id="360" r:id="rId102"/>
    <p:sldId id="432" r:id="rId103"/>
    <p:sldId id="361" r:id="rId104"/>
    <p:sldId id="363" r:id="rId105"/>
    <p:sldId id="364" r:id="rId106"/>
    <p:sldId id="368" r:id="rId107"/>
    <p:sldId id="366" r:id="rId108"/>
    <p:sldId id="367" r:id="rId109"/>
    <p:sldId id="369" r:id="rId110"/>
    <p:sldId id="370" r:id="rId111"/>
    <p:sldId id="371" r:id="rId112"/>
    <p:sldId id="372" r:id="rId113"/>
    <p:sldId id="376" r:id="rId114"/>
    <p:sldId id="373" r:id="rId115"/>
    <p:sldId id="374" r:id="rId116"/>
    <p:sldId id="375" r:id="rId117"/>
    <p:sldId id="377" r:id="rId118"/>
    <p:sldId id="378" r:id="rId119"/>
    <p:sldId id="379" r:id="rId120"/>
    <p:sldId id="380" r:id="rId121"/>
    <p:sldId id="381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412" r:id="rId138"/>
    <p:sldId id="428" r:id="rId139"/>
    <p:sldId id="413" r:id="rId140"/>
    <p:sldId id="414" r:id="rId141"/>
    <p:sldId id="415" r:id="rId142"/>
    <p:sldId id="429" r:id="rId143"/>
    <p:sldId id="417" r:id="rId144"/>
    <p:sldId id="418" r:id="rId145"/>
    <p:sldId id="436" r:id="rId146"/>
    <p:sldId id="433" r:id="rId147"/>
    <p:sldId id="434" r:id="rId148"/>
    <p:sldId id="437" r:id="rId149"/>
    <p:sldId id="438" r:id="rId150"/>
    <p:sldId id="430" r:id="rId151"/>
    <p:sldId id="404" r:id="rId152"/>
    <p:sldId id="406" r:id="rId153"/>
    <p:sldId id="405" r:id="rId154"/>
    <p:sldId id="410" r:id="rId155"/>
    <p:sldId id="409" r:id="rId156"/>
    <p:sldId id="431" r:id="rId157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8" autoAdjust="0"/>
    <p:restoredTop sz="91474" autoAdjust="0"/>
  </p:normalViewPr>
  <p:slideViewPr>
    <p:cSldViewPr>
      <p:cViewPr>
        <p:scale>
          <a:sx n="66" d="100"/>
          <a:sy n="66" d="100"/>
        </p:scale>
        <p:origin x="-1500" y="27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image" Target="../media/image14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05/09/2017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183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445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9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05/09/2017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05/09/2017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05/09/2017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05/09/2017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05/09/2017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05/09/2017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05/09/2017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05/09/2017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05/09/2017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05/09/2017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05/09/2017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05/09/2017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96.emf"/><Relationship Id="rId4" Type="http://schemas.openxmlformats.org/officeDocument/2006/relationships/package" Target="../embeddings/Microsoft_Excel_Worksheet19.xlsx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99.emf"/><Relationship Id="rId4" Type="http://schemas.openxmlformats.org/officeDocument/2006/relationships/package" Target="../embeddings/Microsoft_Excel_Worksheet20.xlsx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02.emf"/><Relationship Id="rId4" Type="http://schemas.openxmlformats.org/officeDocument/2006/relationships/package" Target="../embeddings/Microsoft_Excel_Worksheet21.xlsx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05.emf"/><Relationship Id="rId4" Type="http://schemas.openxmlformats.org/officeDocument/2006/relationships/package" Target="../embeddings/Microsoft_Excel_Worksheet22.xlsx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09.emf"/><Relationship Id="rId4" Type="http://schemas.openxmlformats.org/officeDocument/2006/relationships/package" Target="../embeddings/Microsoft_Excel_Worksheet23.xlsx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12.emf"/><Relationship Id="rId4" Type="http://schemas.openxmlformats.org/officeDocument/2006/relationships/package" Target="../embeddings/Microsoft_Excel_Worksheet24.xlsx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15.emf"/><Relationship Id="rId4" Type="http://schemas.openxmlformats.org/officeDocument/2006/relationships/package" Target="../embeddings/Microsoft_Excel_Worksheet25.xlsx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18.emf"/><Relationship Id="rId4" Type="http://schemas.openxmlformats.org/officeDocument/2006/relationships/package" Target="../embeddings/Microsoft_Excel_Worksheet26.xlsx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20.emf"/><Relationship Id="rId4" Type="http://schemas.openxmlformats.org/officeDocument/2006/relationships/package" Target="../embeddings/Microsoft_Excel_Worksheet27.xlsx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23.emf"/><Relationship Id="rId4" Type="http://schemas.openxmlformats.org/officeDocument/2006/relationships/package" Target="../embeddings/Microsoft_Excel_Worksheet28.xlsx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24.emf"/><Relationship Id="rId4" Type="http://schemas.openxmlformats.org/officeDocument/2006/relationships/package" Target="../embeddings/Microsoft_Excel_Worksheet29.xlsx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27.emf"/><Relationship Id="rId5" Type="http://schemas.openxmlformats.org/officeDocument/2006/relationships/package" Target="../embeddings/Microsoft_Excel_Worksheet30.xlsx"/><Relationship Id="rId4" Type="http://schemas.openxmlformats.org/officeDocument/2006/relationships/oleObject" Target="../embeddings/oleObject30.bin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package" Target="../embeddings/Microsoft_Excel_Worksheet31.xlsx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31.emf"/><Relationship Id="rId5" Type="http://schemas.openxmlformats.org/officeDocument/2006/relationships/package" Target="../embeddings/Microsoft_Excel_Worksheet32.xlsx"/><Relationship Id="rId4" Type="http://schemas.openxmlformats.org/officeDocument/2006/relationships/oleObject" Target="../embeddings/oleObject32.bin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33.emf"/><Relationship Id="rId5" Type="http://schemas.openxmlformats.org/officeDocument/2006/relationships/package" Target="../embeddings/Microsoft_Excel_Worksheet33.xlsx"/><Relationship Id="rId4" Type="http://schemas.openxmlformats.org/officeDocument/2006/relationships/oleObject" Target="../embeddings/oleObject3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3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package" Target="../embeddings/Microsoft_Excel_Worksheet34.xlsx"/><Relationship Id="rId5" Type="http://schemas.openxmlformats.org/officeDocument/2006/relationships/oleObject" Target="../embeddings/oleObject34.bin"/><Relationship Id="rId4" Type="http://schemas.openxmlformats.org/officeDocument/2006/relationships/image" Target="../media/image13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37.emf"/><Relationship Id="rId5" Type="http://schemas.openxmlformats.org/officeDocument/2006/relationships/package" Target="../embeddings/Microsoft_Excel_Worksheet35.xlsx"/><Relationship Id="rId4" Type="http://schemas.openxmlformats.org/officeDocument/2006/relationships/oleObject" Target="../embeddings/oleObject35.bin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39.emf"/><Relationship Id="rId5" Type="http://schemas.openxmlformats.org/officeDocument/2006/relationships/package" Target="../embeddings/Microsoft_Excel_Worksheet36.xlsx"/><Relationship Id="rId4" Type="http://schemas.openxmlformats.org/officeDocument/2006/relationships/oleObject" Target="../embeddings/oleObject36.bin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41.emf"/><Relationship Id="rId5" Type="http://schemas.openxmlformats.org/officeDocument/2006/relationships/package" Target="../embeddings/Microsoft_Excel_Worksheet37.xlsx"/><Relationship Id="rId4" Type="http://schemas.openxmlformats.org/officeDocument/2006/relationships/oleObject" Target="../embeddings/oleObject37.bin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43.emf"/><Relationship Id="rId5" Type="http://schemas.openxmlformats.org/officeDocument/2006/relationships/package" Target="../embeddings/Microsoft_Excel_Worksheet38.xlsx"/><Relationship Id="rId4" Type="http://schemas.openxmlformats.org/officeDocument/2006/relationships/oleObject" Target="../embeddings/oleObject38.bin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46.emf"/><Relationship Id="rId4" Type="http://schemas.openxmlformats.org/officeDocument/2006/relationships/package" Target="../embeddings/Microsoft_Excel_Worksheet39.xlsx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147.emf"/><Relationship Id="rId4" Type="http://schemas.openxmlformats.org/officeDocument/2006/relationships/package" Target="../embeddings/Microsoft_Excel_Worksheet40.xlsx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148.emf"/><Relationship Id="rId4" Type="http://schemas.openxmlformats.org/officeDocument/2006/relationships/package" Target="../embeddings/Microsoft_Excel_Worksheet41.xlsx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3" Type="http://schemas.openxmlformats.org/officeDocument/2006/relationships/oleObject" Target="../embeddings/oleObject42.bin"/><Relationship Id="rId7" Type="http://schemas.openxmlformats.org/officeDocument/2006/relationships/package" Target="../embeddings/Microsoft_Excel_Worksheet4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149.emf"/><Relationship Id="rId4" Type="http://schemas.openxmlformats.org/officeDocument/2006/relationships/package" Target="../embeddings/Microsoft_Excel_Worksheet42.xlsx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Excel_Worksheet1.xlsx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Excel_Worksheet2.xlsx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Excel_Worksheet3.xlsx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Excel_Worksheet4.xlsx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Excel_Worksheet5.xlsx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Excel_Worksheet6.xlsx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Excel_Worksheet7.xlsx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Excel_Worksheet8.xlsx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Excel_Worksheet9.xlsx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Excel_Worksheet10.xlsx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3.emf"/><Relationship Id="rId4" Type="http://schemas.openxmlformats.org/officeDocument/2006/relationships/package" Target="../embeddings/Microsoft_Excel_Worksheet11.xls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Excel_Worksheet12.xlsx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Excel_Worksheet13.xlsx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0.emf"/><Relationship Id="rId4" Type="http://schemas.openxmlformats.org/officeDocument/2006/relationships/package" Target="../embeddings/Microsoft_Excel_Worksheet14.xlsx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Excel_Worksheet15.xlsx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87.emf"/><Relationship Id="rId4" Type="http://schemas.openxmlformats.org/officeDocument/2006/relationships/package" Target="../embeddings/Microsoft_Excel_Worksheet16.xlsx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Excel_Worksheet17.xls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93.emf"/><Relationship Id="rId4" Type="http://schemas.openxmlformats.org/officeDocument/2006/relationships/package" Target="../embeddings/Microsoft_Excel_Worksheet18.xlsx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45939"/>
              </p:ext>
            </p:extLst>
          </p:nvPr>
        </p:nvGraphicFramePr>
        <p:xfrm>
          <a:off x="-1332656" y="1196752"/>
          <a:ext cx="11895530" cy="319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0" name="Worksheet" r:id="rId4" imgW="13515939" imgH="3628987" progId="Excel.Sheet.12">
                  <p:embed/>
                </p:oleObj>
              </mc:Choice>
              <mc:Fallback>
                <p:oleObj name="Worksheet" r:id="rId4" imgW="13515939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332656" y="1196752"/>
                        <a:ext cx="11895530" cy="3193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94101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mu_references_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620688"/>
            <a:ext cx="9782175" cy="49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9230863" y="35384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30863" y="42855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45159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53925" cy="144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27125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12545"/>
              </p:ext>
            </p:extLst>
          </p:nvPr>
        </p:nvGraphicFramePr>
        <p:xfrm>
          <a:off x="-396552" y="548680"/>
          <a:ext cx="9816752" cy="5695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4" name="Worksheet" r:id="rId4" imgW="17087797" imgH="9915470" progId="Excel.Sheet.12">
                  <p:embed/>
                </p:oleObj>
              </mc:Choice>
              <mc:Fallback>
                <p:oleObj name="Worksheet" r:id="rId4" imgW="17087797" imgH="99154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96552" y="548680"/>
                        <a:ext cx="9816752" cy="5695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86397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38158" r="9847" b="6250"/>
          <a:stretch/>
        </p:blipFill>
        <p:spPr bwMode="auto">
          <a:xfrm>
            <a:off x="-900608" y="1124744"/>
            <a:ext cx="10635915" cy="406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7795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15132" r="10489" b="12171"/>
          <a:stretch/>
        </p:blipFill>
        <p:spPr bwMode="auto">
          <a:xfrm>
            <a:off x="-756592" y="836712"/>
            <a:ext cx="10467473" cy="531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612561" y="13407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12560" y="19888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327777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44471"/>
              </p:ext>
            </p:extLst>
          </p:nvPr>
        </p:nvGraphicFramePr>
        <p:xfrm>
          <a:off x="-252536" y="1484784"/>
          <a:ext cx="9888794" cy="3472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2" name="Worksheet" r:id="rId4" imgW="8705863" imgH="3057538" progId="Excel.Sheet.12">
                  <p:embed/>
                </p:oleObj>
              </mc:Choice>
              <mc:Fallback>
                <p:oleObj name="Worksheet" r:id="rId4" imgW="8705863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2536" y="1484784"/>
                        <a:ext cx="9888794" cy="3472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82431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571500"/>
            <a:ext cx="97821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04879" y="306896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154603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04" y="-531440"/>
            <a:ext cx="10001250" cy="924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Elipse"/>
          <p:cNvSpPr/>
          <p:nvPr/>
        </p:nvSpPr>
        <p:spPr>
          <a:xfrm>
            <a:off x="9710680" y="229213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710680" y="27307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710680" y="31409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710680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8" name="17 Elipse"/>
          <p:cNvSpPr/>
          <p:nvPr/>
        </p:nvSpPr>
        <p:spPr>
          <a:xfrm>
            <a:off x="9710680" y="39330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710680" y="509438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20" name="19 Elipse"/>
          <p:cNvSpPr/>
          <p:nvPr/>
        </p:nvSpPr>
        <p:spPr>
          <a:xfrm>
            <a:off x="9710680" y="553078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21" name="20 Elipse"/>
          <p:cNvSpPr/>
          <p:nvPr/>
        </p:nvSpPr>
        <p:spPr>
          <a:xfrm>
            <a:off x="9710680" y="589082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670773" y="58575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710680" y="14127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4" name="23 Elipse"/>
          <p:cNvSpPr/>
          <p:nvPr/>
        </p:nvSpPr>
        <p:spPr>
          <a:xfrm>
            <a:off x="9710680" y="192870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26" name="25 Elipse"/>
          <p:cNvSpPr/>
          <p:nvPr/>
        </p:nvSpPr>
        <p:spPr>
          <a:xfrm>
            <a:off x="9710680" y="63228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670773" y="62895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0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445675"/>
              </p:ext>
            </p:extLst>
          </p:nvPr>
        </p:nvGraphicFramePr>
        <p:xfrm>
          <a:off x="387490" y="-1251520"/>
          <a:ext cx="8735094" cy="870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5" name="Worksheet" r:id="rId4" imgW="9753504" imgH="9724897" progId="Excel.Sheet.12">
                  <p:embed/>
                </p:oleObj>
              </mc:Choice>
              <mc:Fallback>
                <p:oleObj name="Worksheet" r:id="rId4" imgW="9753504" imgH="97248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7490" y="-1251520"/>
                        <a:ext cx="8735094" cy="870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314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" t="9806" r="2865" b="15194"/>
          <a:stretch/>
        </p:blipFill>
        <p:spPr bwMode="auto">
          <a:xfrm>
            <a:off x="-1324303" y="488730"/>
            <a:ext cx="12029089" cy="548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412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9604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" t="37997" r="9990" b="28167"/>
          <a:stretch/>
        </p:blipFill>
        <p:spPr bwMode="auto">
          <a:xfrm>
            <a:off x="-684584" y="1844824"/>
            <a:ext cx="10531365" cy="2475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694914" y="206650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08498"/>
              </p:ext>
            </p:extLst>
          </p:nvPr>
        </p:nvGraphicFramePr>
        <p:xfrm>
          <a:off x="0" y="2662238"/>
          <a:ext cx="914400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4" name="Worksheet" r:id="rId4" imgW="9143977" imgH="1533493" progId="Excel.Sheet.12">
                  <p:embed/>
                </p:oleObj>
              </mc:Choice>
              <mc:Fallback>
                <p:oleObj name="Worksheet" r:id="rId4" imgW="914397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662238"/>
                        <a:ext cx="9144000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73056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428750"/>
            <a:ext cx="97821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1053" y="435322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547813"/>
            <a:ext cx="99250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68982" y="407707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982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353348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293337"/>
              </p:ext>
            </p:extLst>
          </p:nvPr>
        </p:nvGraphicFramePr>
        <p:xfrm>
          <a:off x="-828600" y="1268760"/>
          <a:ext cx="11066245" cy="4216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8" name="Worksheet" r:id="rId4" imgW="8525003" imgH="3248111" progId="Excel.Sheet.12">
                  <p:embed/>
                </p:oleObj>
              </mc:Choice>
              <mc:Fallback>
                <p:oleObj name="Worksheet" r:id="rId4" imgW="8525003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8600" y="1268760"/>
                        <a:ext cx="11066245" cy="4216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5073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843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20259" r="9849" b="19612"/>
          <a:stretch/>
        </p:blipFill>
        <p:spPr bwMode="auto">
          <a:xfrm>
            <a:off x="-756592" y="980728"/>
            <a:ext cx="10610193" cy="439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48783" y="17008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48783" y="11967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48783" y="21503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648783" y="256666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42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594059"/>
              </p:ext>
            </p:extLst>
          </p:nvPr>
        </p:nvGraphicFramePr>
        <p:xfrm>
          <a:off x="-540568" y="1052736"/>
          <a:ext cx="10085700" cy="4288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8" name="Worksheet" r:id="rId4" imgW="7639057" imgH="3248111" progId="Excel.Sheet.12">
                  <p:embed/>
                </p:oleObj>
              </mc:Choice>
              <mc:Fallback>
                <p:oleObj name="Worksheet" r:id="rId4" imgW="7639057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085700" cy="4288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14071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0546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3" y="1852392"/>
            <a:ext cx="9078593" cy="3153215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8388424" y="45811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388424" y="400330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Rectángulo"/>
          <p:cNvSpPr/>
          <p:nvPr/>
        </p:nvSpPr>
        <p:spPr>
          <a:xfrm>
            <a:off x="3923928" y="4509120"/>
            <a:ext cx="3744416" cy="27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9274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468"/>
            <a:ext cx="9144000" cy="2861064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2904152" y="32937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2915816" y="284487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00203" y="2582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00203" y="29989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05402" y="34465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271702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391169"/>
              </p:ext>
            </p:extLst>
          </p:nvPr>
        </p:nvGraphicFramePr>
        <p:xfrm>
          <a:off x="-756592" y="1412776"/>
          <a:ext cx="10615231" cy="373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0" name="Worksheet" r:id="rId4" imgW="9763221" imgH="3438414" progId="Excel.Sheet.12">
                  <p:embed/>
                </p:oleObj>
              </mc:Choice>
              <mc:Fallback>
                <p:oleObj name="Worksheet" r:id="rId4" imgW="9763221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756592" y="1412776"/>
                        <a:ext cx="10615231" cy="3737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2161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" t="22413" r="21845" b="16595"/>
          <a:stretch/>
        </p:blipFill>
        <p:spPr bwMode="auto">
          <a:xfrm>
            <a:off x="-23466" y="980728"/>
            <a:ext cx="9632731" cy="446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6342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408008"/>
              </p:ext>
            </p:extLst>
          </p:nvPr>
        </p:nvGraphicFramePr>
        <p:xfrm>
          <a:off x="-828600" y="548680"/>
          <a:ext cx="10497376" cy="5541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6" name="Worksheet" r:id="rId4" imgW="9763221" imgH="5153032" progId="Excel.Sheet.12">
                  <p:embed/>
                </p:oleObj>
              </mc:Choice>
              <mc:Fallback>
                <p:oleObj name="Worksheet" r:id="rId4" imgW="9763221" imgH="51530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8600" y="548680"/>
                        <a:ext cx="10497376" cy="5541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57065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1" t="48736" r="21121" b="29808"/>
          <a:stretch/>
        </p:blipFill>
        <p:spPr bwMode="auto">
          <a:xfrm>
            <a:off x="-612576" y="1988840"/>
            <a:ext cx="10562896" cy="220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392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7" t="32643" r="21638" b="41456"/>
          <a:stretch/>
        </p:blipFill>
        <p:spPr bwMode="auto">
          <a:xfrm>
            <a:off x="-684584" y="2023043"/>
            <a:ext cx="10578662" cy="266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998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228091"/>
              </p:ext>
            </p:extLst>
          </p:nvPr>
        </p:nvGraphicFramePr>
        <p:xfrm>
          <a:off x="-1044624" y="1484784"/>
          <a:ext cx="10877996" cy="397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0" name="Worksheet" r:id="rId4" imgW="8363046" imgH="3057480" progId="Excel.Sheet.12">
                  <p:embed/>
                </p:oleObj>
              </mc:Choice>
              <mc:Fallback>
                <p:oleObj name="Worksheet" r:id="rId4" imgW="8363046" imgH="3057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044624" y="1484784"/>
                        <a:ext cx="10877996" cy="3977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5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438207"/>
              </p:ext>
            </p:extLst>
          </p:nvPr>
        </p:nvGraphicFramePr>
        <p:xfrm>
          <a:off x="-1188640" y="260648"/>
          <a:ext cx="11391229" cy="637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6" name="Worksheet" r:id="rId4" imgW="8524855" imgH="4771980" progId="Excel.Sheet.12">
                  <p:embed/>
                </p:oleObj>
              </mc:Choice>
              <mc:Fallback>
                <p:oleObj name="Worksheet" r:id="rId4" imgW="8524855" imgH="47719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88640" y="260648"/>
                        <a:ext cx="11391229" cy="6376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32945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8" t="41686" r="20518" b="14483"/>
          <a:stretch/>
        </p:blipFill>
        <p:spPr bwMode="auto">
          <a:xfrm>
            <a:off x="-972616" y="1268760"/>
            <a:ext cx="10957035" cy="450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3829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1" t="20844" r="20862" b="14482"/>
          <a:stretch/>
        </p:blipFill>
        <p:spPr bwMode="auto">
          <a:xfrm>
            <a:off x="-828600" y="42371"/>
            <a:ext cx="10862442" cy="6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746248" y="32336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746248" y="620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3851920" y="4509120"/>
            <a:ext cx="589432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20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548930"/>
              </p:ext>
            </p:extLst>
          </p:nvPr>
        </p:nvGraphicFramePr>
        <p:xfrm>
          <a:off x="52388" y="1614488"/>
          <a:ext cx="9039225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8" name="Worksheet" r:id="rId5" imgW="9039240" imgH="3628987" progId="Excel.Sheet.12">
                  <p:embed/>
                </p:oleObj>
              </mc:Choice>
              <mc:Fallback>
                <p:oleObj name="Worksheet" r:id="rId5" imgW="9039240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388" y="1614488"/>
                        <a:ext cx="9039225" cy="362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2446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3" y="620688"/>
            <a:ext cx="97821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70732" y="31173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508728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476672"/>
            <a:ext cx="9934575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20964" y="26991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9020964" y="24208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20964" y="29871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20964" y="50131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20964" y="539074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775645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844091"/>
              </p:ext>
            </p:extLst>
          </p:nvPr>
        </p:nvGraphicFramePr>
        <p:xfrm>
          <a:off x="-252536" y="836712"/>
          <a:ext cx="9600728" cy="5575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2" name="Worksheet" r:id="rId4" imgW="9201205" imgH="5343605" progId="Excel.Sheet.12">
                  <p:embed/>
                </p:oleObj>
              </mc:Choice>
              <mc:Fallback>
                <p:oleObj name="Worksheet" r:id="rId4" imgW="9201205" imgH="534360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-252536" y="836712"/>
                        <a:ext cx="9600728" cy="5575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1596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58"/>
          <a:stretch/>
        </p:blipFill>
        <p:spPr bwMode="auto">
          <a:xfrm>
            <a:off x="-396552" y="466725"/>
            <a:ext cx="9782176" cy="4026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-464076" y="160549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464076" y="119403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-468560" y="202389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-464076" y="245594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464076" y="28450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464076" y="33025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559" y="119492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223559" y="159552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23559" y="202961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23559" y="247357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3652" y="245604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9223559" y="303772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9183652" y="302019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9223559" y="42223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9183652" y="420484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20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253" y="863909"/>
            <a:ext cx="942022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98147" y="9585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058240" y="94336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6 Elipse"/>
          <p:cNvSpPr/>
          <p:nvPr/>
        </p:nvSpPr>
        <p:spPr>
          <a:xfrm>
            <a:off x="9098147" y="157645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9058240" y="155892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9098147" y="194449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9058240" y="192696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187673"/>
              </p:ext>
            </p:extLst>
          </p:nvPr>
        </p:nvGraphicFramePr>
        <p:xfrm>
          <a:off x="0" y="3429000"/>
          <a:ext cx="9039225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3" name="Worksheet" r:id="rId5" imgW="9039240" imgH="2104942" progId="Excel.Sheet.12">
                  <p:embed/>
                </p:oleObj>
              </mc:Choice>
              <mc:Fallback>
                <p:oleObj name="Worksheet" r:id="rId5" imgW="9039240" imgH="2104942" progId="Excel.Sheet.12">
                  <p:embed/>
                  <p:pic>
                    <p:nvPicPr>
                      <p:cNvPr id="0" name="3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429000"/>
                        <a:ext cx="9039225" cy="210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881875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279" y="104341"/>
            <a:ext cx="96869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304309" y="21663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" name="3 CuadroTexto"/>
          <p:cNvSpPr txBox="1"/>
          <p:nvPr/>
        </p:nvSpPr>
        <p:spPr>
          <a:xfrm>
            <a:off x="9264402" y="19910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4 Elipse"/>
          <p:cNvSpPr/>
          <p:nvPr/>
        </p:nvSpPr>
        <p:spPr>
          <a:xfrm>
            <a:off x="9304309" y="170415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264402" y="168895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6 Elipse"/>
          <p:cNvSpPr/>
          <p:nvPr/>
        </p:nvSpPr>
        <p:spPr>
          <a:xfrm>
            <a:off x="9304309" y="221053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9264402" y="219300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9304309" y="269484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9264402" y="26773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9317827" y="32305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9277920" y="321304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16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13" name="1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374475"/>
              </p:ext>
            </p:extLst>
          </p:nvPr>
        </p:nvGraphicFramePr>
        <p:xfrm>
          <a:off x="97570" y="3823929"/>
          <a:ext cx="9039225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6" name="Worksheet" r:id="rId5" imgW="9039240" imgH="2486088" progId="Excel.Sheet.12">
                  <p:embed/>
                </p:oleObj>
              </mc:Choice>
              <mc:Fallback>
                <p:oleObj name="Worksheet" r:id="rId5" imgW="9039240" imgH="248608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570" y="3823929"/>
                        <a:ext cx="9039225" cy="248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24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545" y="149238"/>
            <a:ext cx="9744076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220786" y="38985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9180879" y="37233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8" name="7 Elipse"/>
          <p:cNvSpPr/>
          <p:nvPr/>
        </p:nvSpPr>
        <p:spPr>
          <a:xfrm>
            <a:off x="9220786" y="150879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9180879" y="149126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0" name="9 Elipse"/>
          <p:cNvSpPr/>
          <p:nvPr/>
        </p:nvSpPr>
        <p:spPr>
          <a:xfrm>
            <a:off x="9220786" y="197403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9180879" y="195650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19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9220786" y="253035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9180879" y="251282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20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384907"/>
              </p:ext>
            </p:extLst>
          </p:nvPr>
        </p:nvGraphicFramePr>
        <p:xfrm>
          <a:off x="-16120" y="3573016"/>
          <a:ext cx="9039225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0" name="Worksheet" r:id="rId6" imgW="9039240" imgH="2104942" progId="Excel.Sheet.12">
                  <p:embed/>
                </p:oleObj>
              </mc:Choice>
              <mc:Fallback>
                <p:oleObj name="Worksheet" r:id="rId6" imgW="9039240" imgH="210494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6120" y="3573016"/>
                        <a:ext cx="9039225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884616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34"/>
          <a:stretch/>
        </p:blipFill>
        <p:spPr bwMode="auto">
          <a:xfrm>
            <a:off x="-197607" y="1335996"/>
            <a:ext cx="9486900" cy="89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193525" y="16463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153618" y="162880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21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19600"/>
              </p:ext>
            </p:extLst>
          </p:nvPr>
        </p:nvGraphicFramePr>
        <p:xfrm>
          <a:off x="251520" y="3140968"/>
          <a:ext cx="8724900" cy="119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4" name="Worksheet" r:id="rId5" imgW="9801283" imgH="1342920" progId="Excel.Sheet.12">
                  <p:embed/>
                </p:oleObj>
              </mc:Choice>
              <mc:Fallback>
                <p:oleObj name="Worksheet" r:id="rId5" imgW="9801283" imgH="1342920" progId="Excel.Sheet.12">
                  <p:embed/>
                  <p:pic>
                    <p:nvPicPr>
                      <p:cNvPr id="0" name="3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140968"/>
                        <a:ext cx="8724900" cy="1195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47884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113" y="476672"/>
            <a:ext cx="9420226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189509" y="6033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" name="3 CuadroTexto"/>
          <p:cNvSpPr txBox="1"/>
          <p:nvPr/>
        </p:nvSpPr>
        <p:spPr>
          <a:xfrm>
            <a:off x="9163049" y="5810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4 Elipse"/>
          <p:cNvSpPr/>
          <p:nvPr/>
        </p:nvSpPr>
        <p:spPr>
          <a:xfrm>
            <a:off x="9199604" y="140891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173144" y="138661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27296" y="634986"/>
            <a:ext cx="395536" cy="152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7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635618"/>
              </p:ext>
            </p:extLst>
          </p:nvPr>
        </p:nvGraphicFramePr>
        <p:xfrm>
          <a:off x="52388" y="2185988"/>
          <a:ext cx="9039225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3" name="Worksheet" r:id="rId5" imgW="9039240" imgH="2486088" progId="Excel.Sheet.12">
                  <p:embed/>
                </p:oleObj>
              </mc:Choice>
              <mc:Fallback>
                <p:oleObj name="Worksheet" r:id="rId5" imgW="9039240" imgH="248608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388" y="2185988"/>
                        <a:ext cx="9039225" cy="248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21443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835" y="226036"/>
            <a:ext cx="98107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36321" y="76841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209861" y="74611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30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07942"/>
              </p:ext>
            </p:extLst>
          </p:nvPr>
        </p:nvGraphicFramePr>
        <p:xfrm>
          <a:off x="170636" y="4293096"/>
          <a:ext cx="9039225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9" name="Worksheet" r:id="rId5" imgW="9039240" imgH="1342920" progId="Excel.Sheet.12">
                  <p:embed/>
                </p:oleObj>
              </mc:Choice>
              <mc:Fallback>
                <p:oleObj name="Worksheet" r:id="rId5" imgW="9039240" imgH="13429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636" y="4293096"/>
                        <a:ext cx="9039225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94476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966" y="-5226"/>
            <a:ext cx="9744076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35183" y="112730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9207406" y="304921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8" name="7 Elipse"/>
          <p:cNvSpPr/>
          <p:nvPr/>
        </p:nvSpPr>
        <p:spPr>
          <a:xfrm>
            <a:off x="9166850" y="16313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9126943" y="160905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34</a:t>
            </a:r>
            <a:endParaRPr lang="en-GB" sz="1400" dirty="0">
              <a:solidFill>
                <a:schemeClr val="bg1"/>
              </a:solidFill>
            </a:endParaRPr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565459"/>
              </p:ext>
            </p:extLst>
          </p:nvPr>
        </p:nvGraphicFramePr>
        <p:xfrm>
          <a:off x="104775" y="3582958"/>
          <a:ext cx="9039225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6" name="Worksheet" r:id="rId5" imgW="9039240" imgH="1914639" progId="Excel.Sheet.12">
                  <p:embed/>
                </p:oleObj>
              </mc:Choice>
              <mc:Fallback>
                <p:oleObj name="Worksheet" r:id="rId5" imgW="9039240" imgH="19146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775" y="3582958"/>
                        <a:ext cx="9039225" cy="191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76518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14"/>
            <a:ext cx="9829800" cy="140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Elipse"/>
          <p:cNvSpPr/>
          <p:nvPr/>
        </p:nvSpPr>
        <p:spPr>
          <a:xfrm>
            <a:off x="-82699" y="181800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82699" y="14189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59887" y="218855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55403" y="255459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-55403" y="290475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55403" y="32746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598912" y="146989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8" name="17 Elipse"/>
          <p:cNvSpPr/>
          <p:nvPr/>
        </p:nvSpPr>
        <p:spPr>
          <a:xfrm>
            <a:off x="9598912" y="182415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598912" y="217971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20" name="19 Elipse"/>
          <p:cNvSpPr/>
          <p:nvPr/>
        </p:nvSpPr>
        <p:spPr>
          <a:xfrm>
            <a:off x="9598912" y="255716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9559005" y="25396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9598912" y="294217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559005" y="29246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4" name="23 Elipse"/>
          <p:cNvSpPr/>
          <p:nvPr/>
        </p:nvSpPr>
        <p:spPr>
          <a:xfrm>
            <a:off x="9598912" y="328276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9559005" y="326523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598912" y="36712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559005" y="365602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8" name="27 Elipse"/>
          <p:cNvSpPr/>
          <p:nvPr/>
        </p:nvSpPr>
        <p:spPr>
          <a:xfrm>
            <a:off x="9598912" y="396535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9" name="28 CuadroTexto"/>
          <p:cNvSpPr txBox="1"/>
          <p:nvPr/>
        </p:nvSpPr>
        <p:spPr>
          <a:xfrm>
            <a:off x="9559005" y="396147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0" name="29 Elipse"/>
          <p:cNvSpPr/>
          <p:nvPr/>
        </p:nvSpPr>
        <p:spPr>
          <a:xfrm>
            <a:off x="9598912" y="43340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1" name="30 CuadroTexto"/>
          <p:cNvSpPr txBox="1"/>
          <p:nvPr/>
        </p:nvSpPr>
        <p:spPr>
          <a:xfrm>
            <a:off x="9559005" y="431652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2" name="31 Elipse"/>
          <p:cNvSpPr/>
          <p:nvPr/>
        </p:nvSpPr>
        <p:spPr>
          <a:xfrm>
            <a:off x="9598912" y="47218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3" name="32 CuadroTexto"/>
          <p:cNvSpPr txBox="1"/>
          <p:nvPr/>
        </p:nvSpPr>
        <p:spPr>
          <a:xfrm>
            <a:off x="9559005" y="47043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4" name="33 Elipse"/>
          <p:cNvSpPr/>
          <p:nvPr/>
        </p:nvSpPr>
        <p:spPr>
          <a:xfrm>
            <a:off x="9598912" y="51142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5" name="34 CuadroTexto"/>
          <p:cNvSpPr txBox="1"/>
          <p:nvPr/>
        </p:nvSpPr>
        <p:spPr>
          <a:xfrm>
            <a:off x="9559005" y="509134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6" name="35 Elipse"/>
          <p:cNvSpPr/>
          <p:nvPr/>
        </p:nvSpPr>
        <p:spPr>
          <a:xfrm>
            <a:off x="9598912" y="551571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7" name="36 CuadroTexto"/>
          <p:cNvSpPr txBox="1"/>
          <p:nvPr/>
        </p:nvSpPr>
        <p:spPr>
          <a:xfrm>
            <a:off x="9559005" y="549818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18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8" name="37 Elipse"/>
          <p:cNvSpPr/>
          <p:nvPr/>
        </p:nvSpPr>
        <p:spPr>
          <a:xfrm>
            <a:off x="9598912" y="591813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39" name="38 CuadroTexto"/>
          <p:cNvSpPr txBox="1"/>
          <p:nvPr/>
        </p:nvSpPr>
        <p:spPr>
          <a:xfrm>
            <a:off x="9559005" y="590060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19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0" name="39 Elipse"/>
          <p:cNvSpPr/>
          <p:nvPr/>
        </p:nvSpPr>
        <p:spPr>
          <a:xfrm>
            <a:off x="9578055" y="630779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1" name="40 CuadroTexto"/>
          <p:cNvSpPr txBox="1"/>
          <p:nvPr/>
        </p:nvSpPr>
        <p:spPr>
          <a:xfrm>
            <a:off x="9538148" y="629027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2" name="41 Elipse"/>
          <p:cNvSpPr/>
          <p:nvPr/>
        </p:nvSpPr>
        <p:spPr>
          <a:xfrm>
            <a:off x="9578055" y="673915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3" name="42 CuadroTexto"/>
          <p:cNvSpPr txBox="1"/>
          <p:nvPr/>
        </p:nvSpPr>
        <p:spPr>
          <a:xfrm>
            <a:off x="9538148" y="672162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4" name="43 Elipse"/>
          <p:cNvSpPr/>
          <p:nvPr/>
        </p:nvSpPr>
        <p:spPr>
          <a:xfrm>
            <a:off x="9595317" y="747522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5" name="44 CuadroTexto"/>
          <p:cNvSpPr txBox="1"/>
          <p:nvPr/>
        </p:nvSpPr>
        <p:spPr>
          <a:xfrm>
            <a:off x="9555410" y="745769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6" name="45 Elipse"/>
          <p:cNvSpPr/>
          <p:nvPr/>
        </p:nvSpPr>
        <p:spPr>
          <a:xfrm>
            <a:off x="9618559" y="792518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7" name="46 CuadroTexto"/>
          <p:cNvSpPr txBox="1"/>
          <p:nvPr/>
        </p:nvSpPr>
        <p:spPr>
          <a:xfrm>
            <a:off x="9578652" y="790765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23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8" name="47 Elipse"/>
          <p:cNvSpPr/>
          <p:nvPr/>
        </p:nvSpPr>
        <p:spPr>
          <a:xfrm>
            <a:off x="9595317" y="83975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9" name="48 CuadroTexto"/>
          <p:cNvSpPr txBox="1"/>
          <p:nvPr/>
        </p:nvSpPr>
        <p:spPr>
          <a:xfrm>
            <a:off x="9555410" y="838002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24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0" name="49 Elipse"/>
          <p:cNvSpPr/>
          <p:nvPr/>
        </p:nvSpPr>
        <p:spPr>
          <a:xfrm>
            <a:off x="9617962" y="880635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1" name="50 CuadroTexto"/>
          <p:cNvSpPr txBox="1"/>
          <p:nvPr/>
        </p:nvSpPr>
        <p:spPr>
          <a:xfrm>
            <a:off x="9578055" y="878883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4 Elipse"/>
          <p:cNvSpPr/>
          <p:nvPr/>
        </p:nvSpPr>
        <p:spPr>
          <a:xfrm>
            <a:off x="9632539" y="92791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592632" y="926164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6 Elipse"/>
          <p:cNvSpPr/>
          <p:nvPr/>
        </p:nvSpPr>
        <p:spPr>
          <a:xfrm>
            <a:off x="9632539" y="98552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9592632" y="98377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9638819" y="1177971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9598912" y="1176218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28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2" name="51 Elipse"/>
          <p:cNvSpPr/>
          <p:nvPr/>
        </p:nvSpPr>
        <p:spPr>
          <a:xfrm>
            <a:off x="9652467" y="1215460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3" name="52 CuadroTexto"/>
          <p:cNvSpPr txBox="1"/>
          <p:nvPr/>
        </p:nvSpPr>
        <p:spPr>
          <a:xfrm>
            <a:off x="9612560" y="1213708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29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4" name="53 Elipse"/>
          <p:cNvSpPr/>
          <p:nvPr/>
        </p:nvSpPr>
        <p:spPr>
          <a:xfrm>
            <a:off x="9671517" y="1251953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55" name="54 CuadroTexto"/>
          <p:cNvSpPr txBox="1"/>
          <p:nvPr/>
        </p:nvSpPr>
        <p:spPr>
          <a:xfrm>
            <a:off x="9631610" y="1250200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schemeClr val="bg1"/>
                </a:solidFill>
              </a:rPr>
              <a:t>30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82209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211601"/>
              </p:ext>
            </p:extLst>
          </p:nvPr>
        </p:nvGraphicFramePr>
        <p:xfrm>
          <a:off x="52388" y="2281238"/>
          <a:ext cx="9039225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2" name="Worksheet" r:id="rId4" imgW="9039240" imgH="2295515" progId="Excel.Sheet.12">
                  <p:embed/>
                </p:oleObj>
              </mc:Choice>
              <mc:Fallback>
                <p:oleObj name="Worksheet" r:id="rId4" imgW="9039240" imgH="229551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8" y="2281238"/>
                        <a:ext cx="9039225" cy="229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37822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034459"/>
              </p:ext>
            </p:extLst>
          </p:nvPr>
        </p:nvGraphicFramePr>
        <p:xfrm>
          <a:off x="52388" y="2757488"/>
          <a:ext cx="9039225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5" name="Worksheet" r:id="rId4" imgW="9039240" imgH="1342920" progId="Excel.Sheet.12">
                  <p:embed/>
                </p:oleObj>
              </mc:Choice>
              <mc:Fallback>
                <p:oleObj name="Worksheet" r:id="rId4" imgW="9039240" imgH="13429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8" y="2757488"/>
                        <a:ext cx="9039225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03595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299389"/>
              </p:ext>
            </p:extLst>
          </p:nvPr>
        </p:nvGraphicFramePr>
        <p:xfrm>
          <a:off x="52388" y="2566988"/>
          <a:ext cx="9039225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1" name="Worksheet" r:id="rId4" imgW="9039240" imgH="1724066" progId="Excel.Sheet.12">
                  <p:embed/>
                </p:oleObj>
              </mc:Choice>
              <mc:Fallback>
                <p:oleObj name="Worksheet" r:id="rId4" imgW="9039240" imgH="172406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8" y="2566988"/>
                        <a:ext cx="9039225" cy="172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07824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49108"/>
              </p:ext>
            </p:extLst>
          </p:nvPr>
        </p:nvGraphicFramePr>
        <p:xfrm>
          <a:off x="35496" y="836712"/>
          <a:ext cx="9039225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0" name="Worksheet" r:id="rId4" imgW="9039240" imgH="2295515" progId="Excel.Sheet.12">
                  <p:embed/>
                </p:oleObj>
              </mc:Choice>
              <mc:Fallback>
                <p:oleObj name="Worksheet" r:id="rId4" imgW="9039240" imgH="229551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496" y="836712"/>
                        <a:ext cx="9039225" cy="229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01276"/>
              </p:ext>
            </p:extLst>
          </p:nvPr>
        </p:nvGraphicFramePr>
        <p:xfrm>
          <a:off x="0" y="3717032"/>
          <a:ext cx="9039225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1" name="Worksheet" r:id="rId7" imgW="9039240" imgH="2295515" progId="Excel.Sheet.12">
                  <p:embed/>
                </p:oleObj>
              </mc:Choice>
              <mc:Fallback>
                <p:oleObj name="Worksheet" r:id="rId7" imgW="9039240" imgH="229551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3717032"/>
                        <a:ext cx="9039225" cy="229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0604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900" y="692696"/>
            <a:ext cx="9829800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031001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728663"/>
            <a:ext cx="40671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2789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-582613"/>
            <a:ext cx="8724900" cy="802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5791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190500"/>
            <a:ext cx="406717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8414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6"/>
          <a:stretch/>
        </p:blipFill>
        <p:spPr bwMode="auto">
          <a:xfrm>
            <a:off x="-468560" y="908720"/>
            <a:ext cx="9810750" cy="490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162363" y="150770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4" name="3 CuadroTexto"/>
          <p:cNvSpPr txBox="1"/>
          <p:nvPr/>
        </p:nvSpPr>
        <p:spPr>
          <a:xfrm>
            <a:off x="9136970" y="148647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13 Elipse"/>
          <p:cNvSpPr/>
          <p:nvPr/>
        </p:nvSpPr>
        <p:spPr>
          <a:xfrm>
            <a:off x="9162925" y="222609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9137532" y="220486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32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16 Elipse"/>
          <p:cNvSpPr/>
          <p:nvPr/>
        </p:nvSpPr>
        <p:spPr>
          <a:xfrm>
            <a:off x="9162363" y="265814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9136970" y="26369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33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148411" y="333524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23018" y="33140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34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53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9" b="15637"/>
          <a:stretch/>
        </p:blipFill>
        <p:spPr bwMode="auto">
          <a:xfrm>
            <a:off x="-324544" y="1678675"/>
            <a:ext cx="9820275" cy="376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99573" y="28741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274180" y="285293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35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6 Elipse"/>
          <p:cNvSpPr/>
          <p:nvPr/>
        </p:nvSpPr>
        <p:spPr>
          <a:xfrm>
            <a:off x="9299011" y="334919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9273618" y="332796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36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9306941" y="388228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9281548" y="386104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37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9292427" y="465462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9267034" y="463339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38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96340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800100"/>
            <a:ext cx="1115377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433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82459"/>
              </p:ext>
            </p:extLst>
          </p:nvPr>
        </p:nvGraphicFramePr>
        <p:xfrm>
          <a:off x="-972616" y="1196752"/>
          <a:ext cx="11377225" cy="4481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6" name="Worksheet" r:id="rId4" imgW="7762960" imgH="3057538" progId="Excel.Sheet.12">
                  <p:embed/>
                </p:oleObj>
              </mc:Choice>
              <mc:Fallback>
                <p:oleObj name="Worksheet" r:id="rId4" imgW="7762960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972616" y="1196752"/>
                        <a:ext cx="11377225" cy="4481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81709"/>
              </p:ext>
            </p:extLst>
          </p:nvPr>
        </p:nvGraphicFramePr>
        <p:xfrm>
          <a:off x="-252536" y="260648"/>
          <a:ext cx="9672736" cy="6292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0" name="Worksheet" r:id="rId4" imgW="9677380" imgH="6295931" progId="Excel.Sheet.12">
                  <p:embed/>
                </p:oleObj>
              </mc:Choice>
              <mc:Fallback>
                <p:oleObj name="Worksheet" r:id="rId4" imgW="9677380" imgH="62959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2536" y="260648"/>
                        <a:ext cx="9672736" cy="6292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394147"/>
              </p:ext>
            </p:extLst>
          </p:nvPr>
        </p:nvGraphicFramePr>
        <p:xfrm>
          <a:off x="-19654" y="1052736"/>
          <a:ext cx="9022641" cy="4457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Worksheet" r:id="rId4" imgW="9658484" imgH="4772156" progId="Excel.Sheet.12">
                  <p:embed/>
                </p:oleObj>
              </mc:Choice>
              <mc:Fallback>
                <p:oleObj name="Worksheet" r:id="rId4" imgW="9658484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654" y="1052736"/>
                        <a:ext cx="9022641" cy="4457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49627"/>
              </p:ext>
            </p:extLst>
          </p:nvPr>
        </p:nvGraphicFramePr>
        <p:xfrm>
          <a:off x="-756592" y="1196752"/>
          <a:ext cx="10369971" cy="4383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0" name="Worksheet" r:id="rId4" imgW="8134398" imgH="3438414" progId="Excel.Sheet.12">
                  <p:embed/>
                </p:oleObj>
              </mc:Choice>
              <mc:Fallback>
                <p:oleObj name="Worksheet" r:id="rId4" imgW="8134398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756592" y="1196752"/>
                        <a:ext cx="10369971" cy="4383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212935"/>
              </p:ext>
            </p:extLst>
          </p:nvPr>
        </p:nvGraphicFramePr>
        <p:xfrm>
          <a:off x="-1260648" y="1484784"/>
          <a:ext cx="11553553" cy="3715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" name="Worksheet" r:id="rId4" imgW="10096598" imgH="3248111" progId="Excel.Sheet.12">
                  <p:embed/>
                </p:oleObj>
              </mc:Choice>
              <mc:Fallback>
                <p:oleObj name="Worksheet" r:id="rId4" imgW="10096598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260648" y="1484784"/>
                        <a:ext cx="11553553" cy="3715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Self-contained 'average yearly turnover' CA mock-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836712"/>
            <a:ext cx="123634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51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Self-contained 'average yearly turnover' EO mock-up_E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0"/>
            <a:ext cx="1501140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673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833439"/>
              </p:ext>
            </p:extLst>
          </p:nvPr>
        </p:nvGraphicFramePr>
        <p:xfrm>
          <a:off x="-900608" y="980728"/>
          <a:ext cx="10529116" cy="415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9" name="Worksheet" r:id="rId4" imgW="9201205" imgH="3628987" progId="Excel.Sheet.12">
                  <p:embed/>
                </p:oleObj>
              </mc:Choice>
              <mc:Fallback>
                <p:oleObj name="Worksheet" r:id="rId4" imgW="9201205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900608" y="980728"/>
                        <a:ext cx="10529116" cy="415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0927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012198"/>
              </p:ext>
            </p:extLst>
          </p:nvPr>
        </p:nvGraphicFramePr>
        <p:xfrm>
          <a:off x="-1836712" y="548680"/>
          <a:ext cx="11688960" cy="5774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" name="Worksheet" r:id="rId4" imgW="9658484" imgH="4772156" progId="Excel.Sheet.12">
                  <p:embed/>
                </p:oleObj>
              </mc:Choice>
              <mc:Fallback>
                <p:oleObj name="Worksheet" r:id="rId4" imgW="9658484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836712" y="548680"/>
                        <a:ext cx="11688960" cy="5774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517331"/>
              </p:ext>
            </p:extLst>
          </p:nvPr>
        </p:nvGraphicFramePr>
        <p:xfrm>
          <a:off x="0" y="1138238"/>
          <a:ext cx="9144000" cy="458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5" name="Worksheet" r:id="rId4" imgW="9143977" imgH="4581583" progId="Excel.Sheet.12">
                  <p:embed/>
                </p:oleObj>
              </mc:Choice>
              <mc:Fallback>
                <p:oleObj name="Worksheet" r:id="rId4" imgW="9143977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138238"/>
                        <a:ext cx="9144000" cy="458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065484"/>
              </p:ext>
            </p:extLst>
          </p:nvPr>
        </p:nvGraphicFramePr>
        <p:xfrm>
          <a:off x="-684584" y="1340768"/>
          <a:ext cx="10051400" cy="3305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6" name="Worksheet" r:id="rId4" imgW="9877406" imgH="3248111" progId="Excel.Sheet.12">
                  <p:embed/>
                </p:oleObj>
              </mc:Choice>
              <mc:Fallback>
                <p:oleObj name="Worksheet" r:id="rId4" imgW="9877406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684584" y="1340768"/>
                        <a:ext cx="10051400" cy="3305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963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399940"/>
              </p:ext>
            </p:extLst>
          </p:nvPr>
        </p:nvGraphicFramePr>
        <p:xfrm>
          <a:off x="-1404664" y="764704"/>
          <a:ext cx="11270779" cy="49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2" name="Worksheet" r:id="rId4" imgW="10468037" imgH="4581583" progId="Excel.Sheet.12">
                  <p:embed/>
                </p:oleObj>
              </mc:Choice>
              <mc:Fallback>
                <p:oleObj name="Worksheet" r:id="rId4" imgW="10468037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04664" y="764704"/>
                        <a:ext cx="11270779" cy="49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033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7034" r="8154" b="38698"/>
          <a:stretch/>
        </p:blipFill>
        <p:spPr bwMode="auto">
          <a:xfrm>
            <a:off x="-1476672" y="1717377"/>
            <a:ext cx="11382703" cy="250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928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848" r="9177" b="54341"/>
          <a:stretch/>
        </p:blipFill>
        <p:spPr bwMode="auto">
          <a:xfrm>
            <a:off x="-759159" y="2286001"/>
            <a:ext cx="10783614" cy="14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66451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59553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852935"/>
              </p:ext>
            </p:extLst>
          </p:nvPr>
        </p:nvGraphicFramePr>
        <p:xfrm>
          <a:off x="-1836712" y="2132856"/>
          <a:ext cx="12839814" cy="2150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3" name="Worksheet" r:id="rId4" imgW="9163143" imgH="1533493" progId="Excel.Sheet.12">
                  <p:embed/>
                </p:oleObj>
              </mc:Choice>
              <mc:Fallback>
                <p:oleObj name="Worksheet" r:id="rId4" imgW="9163143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836712" y="2132856"/>
                        <a:ext cx="12839814" cy="2150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080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792349"/>
              </p:ext>
            </p:extLst>
          </p:nvPr>
        </p:nvGraphicFramePr>
        <p:xfrm>
          <a:off x="-756592" y="1268760"/>
          <a:ext cx="10901833" cy="4020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7" name="Worksheet" r:id="rId4" imgW="7258170" imgH="2676391" progId="Excel.Sheet.12">
                  <p:embed/>
                </p:oleObj>
              </mc:Choice>
              <mc:Fallback>
                <p:oleObj name="Worksheet" r:id="rId4" imgW="7258170" imgH="2676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756592" y="1268760"/>
                        <a:ext cx="10901833" cy="4020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5338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23707" r="9124" b="51294"/>
          <a:stretch/>
        </p:blipFill>
        <p:spPr bwMode="auto">
          <a:xfrm>
            <a:off x="-612576" y="2276872"/>
            <a:ext cx="1081514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2723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48061" r="9607" b="30172"/>
          <a:stretch/>
        </p:blipFill>
        <p:spPr bwMode="auto">
          <a:xfrm>
            <a:off x="-828600" y="2719551"/>
            <a:ext cx="10578662" cy="159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4788024" y="28206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164288" y="28206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7075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16539"/>
              </p:ext>
            </p:extLst>
          </p:nvPr>
        </p:nvGraphicFramePr>
        <p:xfrm>
          <a:off x="-1692696" y="1844824"/>
          <a:ext cx="12961440" cy="205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7" name="Worksheet" r:id="rId4" imgW="9648767" imgH="1533493" progId="Excel.Sheet.12">
                  <p:embed/>
                </p:oleObj>
              </mc:Choice>
              <mc:Fallback>
                <p:oleObj name="Worksheet" r:id="rId4" imgW="964876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692696" y="1844824"/>
                        <a:ext cx="12961440" cy="2058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5092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0" y="932983"/>
            <a:ext cx="8981005" cy="504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7371368" y="242912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371367" y="28934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371368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7371368" y="33809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387134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7387135" y="39645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7387135" y="420461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7387134" y="471832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7387135" y="496587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7387135" y="52374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7328470" y="52113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8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24144"/>
            <a:ext cx="949642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551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455607"/>
              </p:ext>
            </p:extLst>
          </p:nvPr>
        </p:nvGraphicFramePr>
        <p:xfrm>
          <a:off x="0" y="1628800"/>
          <a:ext cx="9281688" cy="332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1" name="Worksheet" r:id="rId4" imgW="8525003" imgH="3057538" progId="Excel.Sheet.12">
                  <p:embed/>
                </p:oleObj>
              </mc:Choice>
              <mc:Fallback>
                <p:oleObj name="Worksheet" r:id="rId4" imgW="8525003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628800"/>
                        <a:ext cx="9281688" cy="3328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206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965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46121" r="10334" b="29957"/>
          <a:stretch/>
        </p:blipFill>
        <p:spPr bwMode="auto">
          <a:xfrm>
            <a:off x="-756592" y="2494325"/>
            <a:ext cx="10736317" cy="174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863169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459714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666973"/>
              </p:ext>
            </p:extLst>
          </p:nvPr>
        </p:nvGraphicFramePr>
        <p:xfrm>
          <a:off x="319088" y="1900238"/>
          <a:ext cx="8505825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2" name="Worksheet" r:id="rId4" imgW="8505837" imgH="3057538" progId="Excel.Sheet.12">
                  <p:embed/>
                </p:oleObj>
              </mc:Choice>
              <mc:Fallback>
                <p:oleObj name="Worksheet" r:id="rId4" imgW="8505837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9088" y="1900238"/>
                        <a:ext cx="8505825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828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489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09688"/>
            <a:ext cx="96869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100392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115728" y="45091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440160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83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7996852" y="47971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996422" y="51647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956376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023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10134"/>
            <a:ext cx="96774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830347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830347" y="34641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830347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20472" y="57167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20472" y="536568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9076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696027"/>
              </p:ext>
            </p:extLst>
          </p:nvPr>
        </p:nvGraphicFramePr>
        <p:xfrm>
          <a:off x="-252536" y="213940"/>
          <a:ext cx="9572083" cy="6617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7" name="Worksheet" r:id="rId4" imgW="9382065" imgH="6486504" progId="Excel.Sheet.12">
                  <p:embed/>
                </p:oleObj>
              </mc:Choice>
              <mc:Fallback>
                <p:oleObj name="Worksheet" r:id="rId4" imgW="9382065" imgH="64865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2536" y="213940"/>
                        <a:ext cx="9572083" cy="6617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66228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20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34698" r="8639" b="37285"/>
          <a:stretch/>
        </p:blipFill>
        <p:spPr bwMode="auto">
          <a:xfrm>
            <a:off x="-900608" y="2060848"/>
            <a:ext cx="10736317" cy="204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08504" y="2668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494259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de the web of d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681277"/>
              </p:ext>
            </p:extLst>
          </p:nvPr>
        </p:nvGraphicFramePr>
        <p:xfrm>
          <a:off x="-1620688" y="1772816"/>
          <a:ext cx="12442114" cy="2278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6" name="Worksheet" r:id="rId4" imgW="8372486" imgH="1533493" progId="Excel.Sheet.12">
                  <p:embed/>
                </p:oleObj>
              </mc:Choice>
              <mc:Fallback>
                <p:oleObj name="Worksheet" r:id="rId4" imgW="8372486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620688" y="1772816"/>
                        <a:ext cx="12442114" cy="2278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25887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861414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61414" y="44453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1414" y="55172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61414" y="52292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1414" y="71734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61414" y="812528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61414" y="85415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861414" y="48616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136698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980728"/>
            <a:ext cx="9686925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225806" y="45117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225806" y="515841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223209" y="49467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225806" y="473863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4257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63214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566574"/>
              </p:ext>
            </p:extLst>
          </p:nvPr>
        </p:nvGraphicFramePr>
        <p:xfrm>
          <a:off x="251520" y="764704"/>
          <a:ext cx="8295059" cy="5548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5" name="Worksheet" r:id="rId4" imgW="9982143" imgH="6677077" progId="Excel.Sheet.12">
                  <p:embed/>
                </p:oleObj>
              </mc:Choice>
              <mc:Fallback>
                <p:oleObj name="Worksheet" r:id="rId4" imgW="9982143" imgH="66770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520" y="764704"/>
                        <a:ext cx="8295059" cy="5548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0657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9483" r="9245" b="19827"/>
          <a:stretch/>
        </p:blipFill>
        <p:spPr bwMode="auto">
          <a:xfrm>
            <a:off x="-1044624" y="693683"/>
            <a:ext cx="10641724" cy="51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2310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21014" r="10219" b="30926"/>
          <a:stretch/>
        </p:blipFill>
        <p:spPr bwMode="auto">
          <a:xfrm>
            <a:off x="-540568" y="1700808"/>
            <a:ext cx="10421007" cy="351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761598" y="19813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761598" y="2555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6159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61598" y="29249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424920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9034</TotalTime>
  <Words>476</Words>
  <Application>Microsoft Office PowerPoint</Application>
  <PresentationFormat>Presentación en pantalla (4:3)</PresentationFormat>
  <Paragraphs>355</Paragraphs>
  <Slides>156</Slides>
  <Notes>8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156</vt:i4>
      </vt:variant>
    </vt:vector>
  </HeadingPairs>
  <TitlesOfParts>
    <vt:vector size="158" baseType="lpstr">
      <vt:lpstr>Tema de Office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179</cp:revision>
  <dcterms:created xsi:type="dcterms:W3CDTF">2017-07-26T08:01:18Z</dcterms:created>
  <dcterms:modified xsi:type="dcterms:W3CDTF">2017-09-05T20:51:31Z</dcterms:modified>
</cp:coreProperties>
</file>